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2D4C3-A0AF-4E30-B676-99276EC24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BE87EB-A69A-4E2A-B84E-2B6314154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7738C-B3F5-4CD1-85D2-66A3FFEB9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3A90-5D99-4A51-8ECA-BD066756F26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A3CFF-F6BE-466B-A6FB-E10DCF9C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B2CC8-9F10-4726-900C-619554731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4AEB0-C152-4237-9F61-CCD9503C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14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09ADE-5A0C-4A90-9D0D-A951E0E1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761E73-C240-48AD-9B91-69880281E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4D05C-3CD6-4A9A-8EA3-3C7E56CEB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3A90-5D99-4A51-8ECA-BD066756F26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19C17-5D56-497E-9B4F-E8589BD8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B8B61-2B6A-4117-A9D4-BA464757D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4AEB0-C152-4237-9F61-CCD9503C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6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102A8A-5F37-492B-AD7E-4493B11592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85249-DDCC-4621-BB21-2301BEC51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01504-A541-4659-A0CD-8D1191DE6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3A90-5D99-4A51-8ECA-BD066756F26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33027-105B-4F81-AAEA-CC54650B7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B9C80-CBB8-444C-9177-C046CBA3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4AEB0-C152-4237-9F61-CCD9503C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87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D9F9-95B3-43FC-BBB2-3DBB9EDC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E4EB8-A817-4EF3-B885-967CDA212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25641-BEA0-4595-831D-502000B8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3A90-5D99-4A51-8ECA-BD066756F26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75C06-500B-4DF5-82D8-DD7DE7C5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11850-FCCE-4F1A-B09A-1F7EDF70B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4AEB0-C152-4237-9F61-CCD9503C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83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1F32-9973-4E49-BE9A-13A8CF49D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9B62C-C5C9-4651-A2BC-DB4A00FD4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970AA-8D03-4702-87FA-9F668DCF1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3A90-5D99-4A51-8ECA-BD066756F26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0E334-5225-4D60-BF59-44526DBD6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5C38A-F2CC-4DBC-B130-EE92BD55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4AEB0-C152-4237-9F61-CCD9503C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2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9A230-50B2-4AA3-B378-7D971056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4CB28-A4A3-48AB-9DD2-D39952881B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0C023-D8B4-4A2B-8B04-0A18777ED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F7C0F9-D2EF-44C2-AD99-189ABA06B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3A90-5D99-4A51-8ECA-BD066756F26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16519-61E6-4401-A78C-AD4DE152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BB48E2-7A41-4627-A408-F7D2C57F8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4AEB0-C152-4237-9F61-CCD9503C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09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05CE-E91C-48F3-99C5-5E13284C4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48448-609B-4584-B4F3-16171EC08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394777-9A3B-4A24-9178-17F241294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F5242-4390-4210-A075-AC8E7D8B94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A414CD-87BC-4EB4-A809-13E333BBC8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279EFB-5052-4D75-B454-33AE6D14E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3A90-5D99-4A51-8ECA-BD066756F26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B79818-A9EE-4960-90C3-8A8784A54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B0CC5-A671-47A1-9A1A-64C58F06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4AEB0-C152-4237-9F61-CCD9503C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38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2C616-76D6-41E8-B5CC-28499CBC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966070-6AB6-478A-A26A-816B68A00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3A90-5D99-4A51-8ECA-BD066756F26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6AB0F-EBED-4742-8EFA-6DE9E005A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20EE3-ABE7-44B2-AB1D-8B2292208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4AEB0-C152-4237-9F61-CCD9503C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62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04916C-71F9-4807-BF4F-720A10BAF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3A90-5D99-4A51-8ECA-BD066756F26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AF2D50-355F-4C7B-B47E-A314F3C4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F5DD2-DBB1-4D5C-BFB1-4B861B96C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4AEB0-C152-4237-9F61-CCD9503C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55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4E71D-1277-45DB-841E-08CAEF9F1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315FE-0E01-4B35-83FD-D40DBA737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67A5D-BE54-4DFC-8104-1451535C4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5AA7A-7EAC-4D3C-A951-9DAB792F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3A90-5D99-4A51-8ECA-BD066756F26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1EC50-ED0B-43F3-97D2-699D5ED8B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49FC2-D875-4A9E-A214-EBF751C83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4AEB0-C152-4237-9F61-CCD9503C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97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32B9-8D2B-4819-8528-1DC296776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BDF375-63B3-451A-B221-44E3F835F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3EDC4-B84A-46B5-AC79-495BF20AC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8F553-45A3-4328-BA79-63FFA58D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A3A90-5D99-4A51-8ECA-BD066756F26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1633F-0370-4308-846E-BC130F257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FB6B7-2CF5-427A-9671-D838893B3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4AEB0-C152-4237-9F61-CCD9503C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7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45F67D-0FDD-4E77-BA6C-2AEDC0543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3CBEF-A70E-4720-B8B5-ED9E1FEF8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95F65-2A28-4D0A-AFB5-B3A205BCF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A3A90-5D99-4A51-8ECA-BD066756F26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09B38-9579-4538-84D1-E67E09531D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66CD9-2BE8-45CE-BCF5-F833D7BDB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4AEB0-C152-4237-9F61-CCD9503C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ee depositing into a honeycomb">
            <a:extLst>
              <a:ext uri="{FF2B5EF4-FFF2-40B4-BE49-F238E27FC236}">
                <a16:creationId xmlns:a16="http://schemas.microsoft.com/office/drawing/2014/main" id="{8CCDA24E-5A8B-4A5A-BCED-BDFB00862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44" y="0"/>
            <a:ext cx="10289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6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6F785-6BC7-43F5-873C-A3B3C8E0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Person with red headwear">
            <a:extLst>
              <a:ext uri="{FF2B5EF4-FFF2-40B4-BE49-F238E27FC236}">
                <a16:creationId xmlns:a16="http://schemas.microsoft.com/office/drawing/2014/main" id="{43292E34-FFDF-46AE-84A0-BA1E10B6A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805" y="1825625"/>
            <a:ext cx="6526390" cy="4351338"/>
          </a:xfrm>
        </p:spPr>
      </p:pic>
      <p:pic>
        <p:nvPicPr>
          <p:cNvPr id="7" name="Picture 6" descr="An abstract connection in pale grey background">
            <a:extLst>
              <a:ext uri="{FF2B5EF4-FFF2-40B4-BE49-F238E27FC236}">
                <a16:creationId xmlns:a16="http://schemas.microsoft.com/office/drawing/2014/main" id="{28B3A534-8E81-415F-850B-D90F970B3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22" y="150000"/>
            <a:ext cx="12191356" cy="6858000"/>
          </a:xfrm>
          <a:prstGeom prst="rect">
            <a:avLst/>
          </a:prstGeom>
        </p:spPr>
      </p:pic>
      <p:pic>
        <p:nvPicPr>
          <p:cNvPr id="9" name="Picture 8" descr="White and yellow flowers">
            <a:extLst>
              <a:ext uri="{FF2B5EF4-FFF2-40B4-BE49-F238E27FC236}">
                <a16:creationId xmlns:a16="http://schemas.microsoft.com/office/drawing/2014/main" id="{3D8D2781-1D93-4D8D-A6CC-0C1D3F6FC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00" y="30000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8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4D2E0-D3C5-467B-B968-9F520FC3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Peas and pea pods">
            <a:extLst>
              <a:ext uri="{FF2B5EF4-FFF2-40B4-BE49-F238E27FC236}">
                <a16:creationId xmlns:a16="http://schemas.microsoft.com/office/drawing/2014/main" id="{9AADFA32-366F-46FC-B67C-F2C70A020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972" y="1825625"/>
            <a:ext cx="6746056" cy="4351338"/>
          </a:xfrm>
        </p:spPr>
      </p:pic>
    </p:spTree>
    <p:extLst>
      <p:ext uri="{BB962C8B-B14F-4D97-AF65-F5344CB8AC3E}">
        <p14:creationId xmlns:p14="http://schemas.microsoft.com/office/powerpoint/2010/main" val="1028848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C139-7643-4EF9-B70C-33847697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bstract backtground of soap bubbles">
            <a:extLst>
              <a:ext uri="{FF2B5EF4-FFF2-40B4-BE49-F238E27FC236}">
                <a16:creationId xmlns:a16="http://schemas.microsoft.com/office/drawing/2014/main" id="{0818D1F6-E762-41C7-98E0-EBED9C36B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00" y="1825625"/>
            <a:ext cx="6528600" cy="4351338"/>
          </a:xfrm>
        </p:spPr>
      </p:pic>
    </p:spTree>
    <p:extLst>
      <p:ext uri="{BB962C8B-B14F-4D97-AF65-F5344CB8AC3E}">
        <p14:creationId xmlns:p14="http://schemas.microsoft.com/office/powerpoint/2010/main" val="1120940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B9AE6-1431-4D82-B1C6-EA9D1837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ey paper boats and one orange boat">
            <a:extLst>
              <a:ext uri="{FF2B5EF4-FFF2-40B4-BE49-F238E27FC236}">
                <a16:creationId xmlns:a16="http://schemas.microsoft.com/office/drawing/2014/main" id="{088D8469-D233-4088-9757-96888D69A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82" y="1825625"/>
            <a:ext cx="7251636" cy="4351338"/>
          </a:xfrm>
        </p:spPr>
      </p:pic>
    </p:spTree>
    <p:extLst>
      <p:ext uri="{BB962C8B-B14F-4D97-AF65-F5344CB8AC3E}">
        <p14:creationId xmlns:p14="http://schemas.microsoft.com/office/powerpoint/2010/main" val="2866471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Musa Ishaq</dc:creator>
  <cp:lastModifiedBy>Musa Ishaq</cp:lastModifiedBy>
  <cp:revision>1</cp:revision>
  <dcterms:created xsi:type="dcterms:W3CDTF">2021-03-18T14:46:35Z</dcterms:created>
  <dcterms:modified xsi:type="dcterms:W3CDTF">2021-03-18T14:48:35Z</dcterms:modified>
</cp:coreProperties>
</file>